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62A9"/>
    <a:srgbClr val="E9C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-1230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53" b="51720"/>
          <a:stretch/>
        </p:blipFill>
        <p:spPr>
          <a:xfrm>
            <a:off x="0" y="3966072"/>
            <a:ext cx="12283808" cy="28919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45910BE-8E1F-65A3-3CB9-11F1DFEDC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111" y="136525"/>
            <a:ext cx="818499" cy="830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F9CB24-C029-A069-7D4B-80DB021E53E9}"/>
              </a:ext>
            </a:extLst>
          </p:cNvPr>
          <p:cNvSpPr txBox="1"/>
          <p:nvPr userDrawn="1"/>
        </p:nvSpPr>
        <p:spPr>
          <a:xfrm rot="16200000">
            <a:off x="-338181" y="267843"/>
            <a:ext cx="113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57EEBC-2F5F-D2B2-FD8F-89DC41645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5561"/>
            <a:ext cx="8504788" cy="20944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F857B60-DC2C-9480-8170-B918702A7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5047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FE7A81-4704-E823-0AE1-2BC196C9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C14-4B3C-4A1F-A73F-22D30F5F15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1AAB74-48B5-6F52-56BE-74341C49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0ED7E0-B512-E540-633B-2D4C8C25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28FB-B467-496C-B750-8F1BD308DC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746D4E1-86A0-5616-57ED-7DDE1BE0383E}"/>
              </a:ext>
            </a:extLst>
          </p:cNvPr>
          <p:cNvSpPr txBox="1"/>
          <p:nvPr userDrawn="1"/>
        </p:nvSpPr>
        <p:spPr>
          <a:xfrm>
            <a:off x="1398552" y="182691"/>
            <a:ext cx="99265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262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IX Международная конференция</a:t>
            </a:r>
            <a:r>
              <a:rPr lang="en-US" sz="1400" b="1" baseline="0" dirty="0" smtClean="0">
                <a:solidFill>
                  <a:srgbClr val="2262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2262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«Минимально инвазивная кардиохирургия и хирургическая </a:t>
            </a:r>
            <a:r>
              <a:rPr lang="ru-RU" sz="1400" b="1" dirty="0" err="1" smtClean="0">
                <a:solidFill>
                  <a:srgbClr val="2262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аритмология</a:t>
            </a:r>
            <a:r>
              <a:rPr lang="ru-RU" sz="1400" b="1" dirty="0" smtClean="0">
                <a:solidFill>
                  <a:srgbClr val="2262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</a:t>
            </a:r>
            <a:r>
              <a:rPr lang="en-US" sz="1400" b="1" baseline="0" dirty="0" smtClean="0">
                <a:solidFill>
                  <a:srgbClr val="2262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2262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приуроченная к 80-летию со дня основания НМИЦ хирургии им. А.В. Вишневского и</a:t>
            </a:r>
            <a:r>
              <a:rPr lang="en-US" sz="1400" b="1" baseline="0" dirty="0" smtClean="0">
                <a:solidFill>
                  <a:srgbClr val="2262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2262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150-летию со дня рождения А. В. Вишневского</a:t>
            </a:r>
            <a:endParaRPr lang="ru-RU" sz="1400" b="1" dirty="0">
              <a:solidFill>
                <a:srgbClr val="2262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F3136A14-BA17-BC51-655F-BD2BF4C49F3B}"/>
              </a:ext>
            </a:extLst>
          </p:cNvPr>
          <p:cNvSpPr/>
          <p:nvPr userDrawn="1"/>
        </p:nvSpPr>
        <p:spPr>
          <a:xfrm>
            <a:off x="6691322" y="5954420"/>
            <a:ext cx="5317473" cy="850571"/>
          </a:xfrm>
          <a:prstGeom prst="round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Изображение выглядит как зарисовка, символ, рисунок, эмблем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9660223-A0A0-91F6-D024-2F0237DB30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22" y="6002008"/>
            <a:ext cx="707160" cy="77787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дизайн, свет&#10;&#10;Автоматически созданное описание">
            <a:extLst>
              <a:ext uri="{FF2B5EF4-FFF2-40B4-BE49-F238E27FC236}">
                <a16:creationId xmlns="" xmlns:a16="http://schemas.microsoft.com/office/drawing/2014/main" id="{757FEFF3-1708-BBD2-5038-BF0BA433BA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96" y="6015865"/>
            <a:ext cx="1731962" cy="79975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логотип, Графика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8322DA2-8B00-F8EB-D50F-D136A1613D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86" y="6015865"/>
            <a:ext cx="761144" cy="70561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ка, символ, графический дизайн, искус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BC13649F-7BDF-0E2D-E43D-1A611212B2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02" y="6022997"/>
            <a:ext cx="1114425" cy="6984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Шрифт, плакат, графический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721B3D7F-33B1-F88C-E595-98A6581C6F8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486" y="5929312"/>
            <a:ext cx="978158" cy="8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506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5215CF-80EA-D36F-13DA-48945A24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ED8A899-C223-2B49-B00F-54D53BC34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502246-68B0-2AC2-FEBA-BF49FD36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C14-4B3C-4A1F-A73F-22D30F5F15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169288-AD90-C3BD-9909-D5E1ED22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20B67C-276A-E716-3BD5-CE66C5FD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28FB-B467-496C-B750-8F1BD308D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2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05CE5C3-3765-7D50-541E-3178CA84D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2402702-6207-06F1-F76E-68F8334B8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182958-112D-9DC3-1239-192D8196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C14-4B3C-4A1F-A73F-22D30F5F15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96AA95-DAA7-804C-9F73-8E1A9CDE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34B7E5-004C-0441-6289-F40AAD84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28FB-B467-496C-B750-8F1BD308D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9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D9465-E8EB-12CC-ACAB-FA56BB3A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85738"/>
            <a:ext cx="10020300" cy="8885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8270AA-E0F5-2A9E-C4B3-F0938045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60" y="1342048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FEBDED-7F6E-23A6-4FFB-B2DBE48C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C14-4B3C-4A1F-A73F-22D30F5F15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1E2078-D210-63C0-5B60-CC135F58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780778-504C-5D4B-30C2-D8E42ADD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28FB-B467-496C-B750-8F1BD308DCFE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DFAF042-4A01-97EA-F9AB-6F11ECF33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111" y="136525"/>
            <a:ext cx="818499" cy="8309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6D976EC-BA07-ABEA-D9CD-F838F075444E}"/>
              </a:ext>
            </a:extLst>
          </p:cNvPr>
          <p:cNvSpPr txBox="1"/>
          <p:nvPr userDrawn="1"/>
        </p:nvSpPr>
        <p:spPr>
          <a:xfrm rot="16200000">
            <a:off x="-338181" y="267843"/>
            <a:ext cx="113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5724"/>
            <a:ext cx="12284075" cy="181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0897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65D28D-7C33-D0AD-6A67-FF1AB37F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CC5523C-70EA-2A02-C334-D85E714D1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C83169-6D63-22B2-9BCE-CDF058B9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C14-4B3C-4A1F-A73F-22D30F5F15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E6F6F7-B36E-DA3A-0B05-A012EF37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6333F8-6607-AA10-27D9-8933DAA3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28FB-B467-496C-B750-8F1BD308D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6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DC38E6-A5EB-0D0C-0423-4D1A8510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27726F-1B93-B84E-F7D3-6BEE73917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6CCC4C8-A61D-07B8-26FF-FDFEFE92F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E39DDF1-957D-150D-FF69-05528462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C14-4B3C-4A1F-A73F-22D30F5F15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D6F0475-80E2-C111-D8A1-75E8FBEE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5487E93-D58D-5E5E-A6C8-1C5EC203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28FB-B467-496C-B750-8F1BD308D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1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4B9F32-2BA3-EC49-3E11-21A3E90B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9501BD8-76A9-5A18-23E0-963A0596F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ADF062D-21ED-2CD6-8D01-7C33576A1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238E8FC-0EBF-4A01-C7C7-1C2D68E35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0A8303D-5C3F-3F61-B3EE-F734E6670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743C5D6-83AA-FD88-84D7-6F20B331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C14-4B3C-4A1F-A73F-22D30F5F15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41D8208-1CFD-6435-25A0-82A0D766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572335A-B828-97E6-95D4-BE26E445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28FB-B467-496C-B750-8F1BD308D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8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0A4C22-4451-0D8D-323D-0DCD352A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FC41BA1-6621-F07D-1FBF-1E8216B1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C14-4B3C-4A1F-A73F-22D30F5F15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7875053-1246-465C-E4C6-89717BA2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5B1075B-9E29-402D-36AA-39FFFDD8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28FB-B467-496C-B750-8F1BD308D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4CD01C7-1916-2155-1BE6-44610DBF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C14-4B3C-4A1F-A73F-22D30F5F15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C89E7A0-EA55-8C0C-7DB5-0D0A8907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E66D042-4F6D-0C98-F6B4-EE2F30B6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28FB-B467-496C-B750-8F1BD308D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1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2BBE44-A480-2048-F7C8-457A51DE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8872D0-7801-2B47-BA0A-CD11F47D4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580A01-0EF7-8758-EF30-B42B753CF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A733409-FA1C-8921-EF9A-08490664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C14-4B3C-4A1F-A73F-22D30F5F15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0A62129-F3A4-914B-D569-4C60BCAC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E6EF49-8959-95A1-E4BD-A2CE3502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28FB-B467-496C-B750-8F1BD308D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1FBFEC-EE72-4F91-D9BA-2E264E05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ABF6948-4493-F6DB-3F89-6919412A1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82ECBC4-2E0D-0A77-6407-7FF6AAC14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0F02CA5-8FF0-664A-D7A6-22F9B525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C14-4B3C-4A1F-A73F-22D30F5F15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229801C-64FE-1913-ED50-B8D46398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DEB308F-CCDA-433E-4357-852EB09E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28FB-B467-496C-B750-8F1BD308D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1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1B8441-858F-F1C6-DD95-0DDAE837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0F19F9-8D3E-0EE1-30E5-DD143E37E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C58BD5-47A8-6D38-EE19-22C7F978C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3AC14-4B3C-4A1F-A73F-22D30F5F15B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7F9D01-1B6F-68CA-B67A-57EB7400C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47E1F2-7C90-0EC1-50FE-2C63C31F8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EE28FB-B467-496C-B750-8F1BD308D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E29B08E-439C-82FB-952A-F9C7C9F423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FE7B3B32-1B6A-EC0B-810E-2BA36D796A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6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F7AF58-2E62-D1BB-7C5B-5812F2C5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83389C-8DD9-203B-383E-A46371E4F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45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Произвольный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Anikeeva</dc:creator>
  <cp:lastModifiedBy>Аникеева Екатерина Сергеевна</cp:lastModifiedBy>
  <cp:revision>4</cp:revision>
  <dcterms:created xsi:type="dcterms:W3CDTF">2024-11-20T17:02:15Z</dcterms:created>
  <dcterms:modified xsi:type="dcterms:W3CDTF">2024-11-27T08:43:20Z</dcterms:modified>
</cp:coreProperties>
</file>